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16" r:id="rId4"/>
    <p:sldId id="317" r:id="rId5"/>
    <p:sldId id="318" r:id="rId6"/>
    <p:sldId id="321" r:id="rId7"/>
    <p:sldId id="357" r:id="rId8"/>
    <p:sldId id="323" r:id="rId9"/>
    <p:sldId id="324" r:id="rId10"/>
    <p:sldId id="325" r:id="rId11"/>
    <p:sldId id="326" r:id="rId12"/>
    <p:sldId id="348" r:id="rId13"/>
    <p:sldId id="356" r:id="rId14"/>
    <p:sldId id="358" r:id="rId15"/>
    <p:sldId id="353" r:id="rId16"/>
    <p:sldId id="328" r:id="rId17"/>
    <p:sldId id="341" r:id="rId18"/>
    <p:sldId id="351" r:id="rId19"/>
    <p:sldId id="340" r:id="rId20"/>
    <p:sldId id="352" r:id="rId21"/>
    <p:sldId id="343" r:id="rId22"/>
    <p:sldId id="346" r:id="rId23"/>
    <p:sldId id="342" r:id="rId24"/>
    <p:sldId id="347" r:id="rId25"/>
    <p:sldId id="350" r:id="rId26"/>
    <p:sldId id="334" r:id="rId27"/>
    <p:sldId id="335" r:id="rId28"/>
    <p:sldId id="336" r:id="rId29"/>
    <p:sldId id="355" r:id="rId30"/>
    <p:sldId id="354" r:id="rId31"/>
    <p:sldId id="338" r:id="rId32"/>
    <p:sldId id="359" r:id="rId33"/>
    <p:sldId id="313" r:id="rId34"/>
    <p:sldId id="314" r:id="rId35"/>
    <p:sldId id="345" r:id="rId36"/>
    <p:sldId id="339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59"/>
            <p14:sldId id="313"/>
            <p14:sldId id="314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D6320B"/>
    <a:srgbClr val="00A6D6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66" d="100"/>
          <a:sy n="66" d="100"/>
        </p:scale>
        <p:origin x="1518" y="1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44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52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11" Type="http://schemas.openxmlformats.org/officeDocument/2006/relationships/image" Target="../media/image640.png"/><Relationship Id="rId5" Type="http://schemas.openxmlformats.org/officeDocument/2006/relationships/image" Target="../media/image5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Relationship Id="rId14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210.png"/><Relationship Id="rId7" Type="http://schemas.openxmlformats.org/officeDocument/2006/relationships/image" Target="../media/image59.png"/><Relationship Id="rId12" Type="http://schemas.openxmlformats.org/officeDocument/2006/relationships/image" Target="../media/image130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8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230.png"/><Relationship Id="rId10" Type="http://schemas.openxmlformats.org/officeDocument/2006/relationships/image" Target="../media/image62.png"/><Relationship Id="rId19" Type="http://schemas.openxmlformats.org/officeDocument/2006/relationships/image" Target="../media/image18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558241" y="2146427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</a:t>
            </a:r>
            <a:r>
              <a:rPr lang="en-GB" noProof="0"/>
              <a:t>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2143</Words>
  <Application>Microsoft Office PowerPoint</Application>
  <PresentationFormat>Widescreen</PresentationFormat>
  <Paragraphs>683</Paragraphs>
  <Slides>36</Slides>
  <Notes>22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SAG for gang tasks</vt:lpstr>
      <vt:lpstr>How does JLFP work with gang?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Colours</vt:lpstr>
      <vt:lpstr>Scheduling Analysis </vt:lpstr>
      <vt:lpstr>How does SAG work?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102</cp:revision>
  <dcterms:created xsi:type="dcterms:W3CDTF">2020-05-19T11:12:13Z</dcterms:created>
  <dcterms:modified xsi:type="dcterms:W3CDTF">2020-05-21T10:56:36Z</dcterms:modified>
</cp:coreProperties>
</file>